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.png" ContentType="image/jpeg"/>
  <Override PartName="/ppt/media/image10.png" ContentType="image/jpeg"/>
  <Override PartName="/ppt/media/image11.png" ContentType="image/jpeg"/>
  <Override PartName="/ppt/media/image12.png" ContentType="image/jpeg"/>
  <Override PartName="/ppt/media/image13.png" ContentType="image/jpeg"/>
  <Override PartName="/ppt/media/image14.png" ContentType="image/jpeg"/>
  <Override PartName="/ppt/media/image15.png" ContentType="image/jpeg"/>
  <Override PartName="/ppt/media/image16.png" ContentType="image/jpeg"/>
  <Override PartName="/ppt/media/image17.png" ContentType="image/jpeg"/>
  <Override PartName="/ppt/media/image18.png" ContentType="image/jpeg"/>
  <Override PartName="/ppt/media/image19.png" ContentType="image/jpeg"/>
  <Override PartName="/ppt/media/image2.png" ContentType="image/jpeg"/>
  <Override PartName="/ppt/media/image20.png" ContentType="image/jpeg"/>
  <Override PartName="/ppt/media/image21.png" ContentType="image/jpeg"/>
  <Override PartName="/ppt/media/image22.png" ContentType="image/jpeg"/>
  <Override PartName="/ppt/media/image23.png" ContentType="image/jpeg"/>
  <Override PartName="/ppt/media/image24.png" ContentType="image/jpeg"/>
  <Override PartName="/ppt/media/image25.png" ContentType="image/jpeg"/>
  <Override PartName="/ppt/media/image26.png" ContentType="image/jpeg"/>
  <Override PartName="/ppt/media/image3.png" ContentType="image/jpeg"/>
  <Override PartName="/ppt/media/image4.png" ContentType="image/jpeg"/>
  <Override PartName="/ppt/media/image5.png" ContentType="image/jpeg"/>
  <Override PartName="/ppt/media/image6.png" ContentType="image/jpeg"/>
  <Override PartName="/ppt/media/image7.png" ContentType="image/jpeg"/>
  <Override PartName="/ppt/media/image8.png" ContentType="image/jpeg"/>
  <Override PartName="/ppt/media/image9.png" ContentType="image/j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18288000" cy="10287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04zp7d9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y16ivejq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euskzq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z1m85v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ayd6bfy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nui5pt_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1itb33n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31663aq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cmyxsvs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6e88by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hrhkqu8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_dynehc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ywodmc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qdtu8d7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6g77bh0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xojeky5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snfl4p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qicmtp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v9nsq72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mc5ypex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4rhrn0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jepach9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o3o9xbd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zccy61x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x326lue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tmp6uhshfm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